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25560338" cy="51120675"/>
  <p:notesSz cx="10234613" cy="14662150"/>
  <p:defaultTextStyle>
    <a:defPPr>
      <a:defRPr lang="es-ES"/>
    </a:defPPr>
    <a:lvl1pPr marL="0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1pPr>
    <a:lvl2pPr marL="1391071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2pPr>
    <a:lvl3pPr marL="2782138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3pPr>
    <a:lvl4pPr marL="4173208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4pPr>
    <a:lvl5pPr marL="5564279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5pPr>
    <a:lvl6pPr marL="6955346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6pPr>
    <a:lvl7pPr marL="8346418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7pPr>
    <a:lvl8pPr marL="9737488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8pPr>
    <a:lvl9pPr marL="11128556" algn="l" defTabSz="2782138" rtl="0" eaLnBrk="1" latinLnBrk="0" hangingPunct="1">
      <a:defRPr sz="54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7" d="100"/>
          <a:sy n="17" d="100"/>
        </p:scale>
        <p:origin x="3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026" y="8366281"/>
            <a:ext cx="21726287" cy="17797568"/>
          </a:xfrm>
        </p:spPr>
        <p:txBody>
          <a:bodyPr anchor="b"/>
          <a:lstStyle>
            <a:lvl1pPr algn="ctr">
              <a:defRPr sz="1677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26850192"/>
            <a:ext cx="19170254" cy="12342326"/>
          </a:xfrm>
        </p:spPr>
        <p:txBody>
          <a:bodyPr/>
          <a:lstStyle>
            <a:lvl1pPr marL="0" indent="0" algn="ctr">
              <a:buNone/>
              <a:defRPr sz="6709"/>
            </a:lvl1pPr>
            <a:lvl2pPr marL="1278011" indent="0" algn="ctr">
              <a:buNone/>
              <a:defRPr sz="5591"/>
            </a:lvl2pPr>
            <a:lvl3pPr marL="2556022" indent="0" algn="ctr">
              <a:buNone/>
              <a:defRPr sz="5032"/>
            </a:lvl3pPr>
            <a:lvl4pPr marL="3834033" indent="0" algn="ctr">
              <a:buNone/>
              <a:defRPr sz="4472"/>
            </a:lvl4pPr>
            <a:lvl5pPr marL="5112045" indent="0" algn="ctr">
              <a:buNone/>
              <a:defRPr sz="4472"/>
            </a:lvl5pPr>
            <a:lvl6pPr marL="6390056" indent="0" algn="ctr">
              <a:buNone/>
              <a:defRPr sz="4472"/>
            </a:lvl6pPr>
            <a:lvl7pPr marL="7668067" indent="0" algn="ctr">
              <a:buNone/>
              <a:defRPr sz="4472"/>
            </a:lvl7pPr>
            <a:lvl8pPr marL="8946078" indent="0" algn="ctr">
              <a:buNone/>
              <a:defRPr sz="4472"/>
            </a:lvl8pPr>
            <a:lvl9pPr marL="10224089" indent="0" algn="ctr">
              <a:buNone/>
              <a:defRPr sz="4472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00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17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8" y="2721703"/>
            <a:ext cx="5511448" cy="433224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5" y="2721703"/>
            <a:ext cx="16214839" cy="433224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45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6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2" y="12744683"/>
            <a:ext cx="22045792" cy="21264777"/>
          </a:xfrm>
        </p:spPr>
        <p:txBody>
          <a:bodyPr anchor="b"/>
          <a:lstStyle>
            <a:lvl1pPr>
              <a:defRPr sz="1677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2" y="34210633"/>
            <a:ext cx="22045792" cy="11182644"/>
          </a:xfrm>
        </p:spPr>
        <p:txBody>
          <a:bodyPr/>
          <a:lstStyle>
            <a:lvl1pPr marL="0" indent="0">
              <a:buNone/>
              <a:defRPr sz="6709">
                <a:solidFill>
                  <a:schemeClr val="tx1"/>
                </a:solidFill>
              </a:defRPr>
            </a:lvl1pPr>
            <a:lvl2pPr marL="1278011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2pPr>
            <a:lvl3pPr marL="2556022" indent="0">
              <a:buNone/>
              <a:defRPr sz="5032">
                <a:solidFill>
                  <a:schemeClr val="tx1">
                    <a:tint val="75000"/>
                  </a:schemeClr>
                </a:solidFill>
              </a:defRPr>
            </a:lvl3pPr>
            <a:lvl4pPr marL="3834033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4pPr>
            <a:lvl5pPr marL="5112045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5pPr>
            <a:lvl6pPr marL="6390056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6pPr>
            <a:lvl7pPr marL="7668067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7pPr>
            <a:lvl8pPr marL="8946078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8pPr>
            <a:lvl9pPr marL="10224089" indent="0">
              <a:buNone/>
              <a:defRPr sz="4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90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13608513"/>
            <a:ext cx="10863144" cy="32435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13608513"/>
            <a:ext cx="10863144" cy="32435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26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2721714"/>
            <a:ext cx="22045792" cy="988096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5" y="12531669"/>
            <a:ext cx="10813219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5" y="18673247"/>
            <a:ext cx="10813219" cy="2746553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2" y="12531669"/>
            <a:ext cx="10866473" cy="6141577"/>
          </a:xfrm>
        </p:spPr>
        <p:txBody>
          <a:bodyPr anchor="b"/>
          <a:lstStyle>
            <a:lvl1pPr marL="0" indent="0">
              <a:buNone/>
              <a:defRPr sz="6709" b="1"/>
            </a:lvl1pPr>
            <a:lvl2pPr marL="1278011" indent="0">
              <a:buNone/>
              <a:defRPr sz="5591" b="1"/>
            </a:lvl2pPr>
            <a:lvl3pPr marL="2556022" indent="0">
              <a:buNone/>
              <a:defRPr sz="5032" b="1"/>
            </a:lvl3pPr>
            <a:lvl4pPr marL="3834033" indent="0">
              <a:buNone/>
              <a:defRPr sz="4472" b="1"/>
            </a:lvl4pPr>
            <a:lvl5pPr marL="5112045" indent="0">
              <a:buNone/>
              <a:defRPr sz="4472" b="1"/>
            </a:lvl5pPr>
            <a:lvl6pPr marL="6390056" indent="0">
              <a:buNone/>
              <a:defRPr sz="4472" b="1"/>
            </a:lvl6pPr>
            <a:lvl7pPr marL="7668067" indent="0">
              <a:buNone/>
              <a:defRPr sz="4472" b="1"/>
            </a:lvl7pPr>
            <a:lvl8pPr marL="8946078" indent="0">
              <a:buNone/>
              <a:defRPr sz="4472" b="1"/>
            </a:lvl8pPr>
            <a:lvl9pPr marL="10224089" indent="0">
              <a:buNone/>
              <a:defRPr sz="4472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2" y="18673247"/>
            <a:ext cx="10866473" cy="2746553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18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07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7360442"/>
            <a:ext cx="12939921" cy="36328813"/>
          </a:xfrm>
        </p:spPr>
        <p:txBody>
          <a:bodyPr/>
          <a:lstStyle>
            <a:lvl1pPr>
              <a:defRPr sz="8945"/>
            </a:lvl1pPr>
            <a:lvl2pPr>
              <a:defRPr sz="7827"/>
            </a:lvl2pPr>
            <a:lvl3pPr>
              <a:defRPr sz="6709"/>
            </a:lvl3pPr>
            <a:lvl4pPr>
              <a:defRPr sz="5591"/>
            </a:lvl4pPr>
            <a:lvl5pPr>
              <a:defRPr sz="5591"/>
            </a:lvl5pPr>
            <a:lvl6pPr>
              <a:defRPr sz="5591"/>
            </a:lvl6pPr>
            <a:lvl7pPr>
              <a:defRPr sz="5591"/>
            </a:lvl7pPr>
            <a:lvl8pPr>
              <a:defRPr sz="5591"/>
            </a:lvl8pPr>
            <a:lvl9pPr>
              <a:defRPr sz="5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3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3408045"/>
            <a:ext cx="8243874" cy="11928158"/>
          </a:xfrm>
        </p:spPr>
        <p:txBody>
          <a:bodyPr anchor="b"/>
          <a:lstStyle>
            <a:lvl1pPr>
              <a:defRPr sz="89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7360442"/>
            <a:ext cx="12939921" cy="36328813"/>
          </a:xfrm>
        </p:spPr>
        <p:txBody>
          <a:bodyPr anchor="t"/>
          <a:lstStyle>
            <a:lvl1pPr marL="0" indent="0">
              <a:buNone/>
              <a:defRPr sz="8945"/>
            </a:lvl1pPr>
            <a:lvl2pPr marL="1278011" indent="0">
              <a:buNone/>
              <a:defRPr sz="7827"/>
            </a:lvl2pPr>
            <a:lvl3pPr marL="2556022" indent="0">
              <a:buNone/>
              <a:defRPr sz="6709"/>
            </a:lvl3pPr>
            <a:lvl4pPr marL="3834033" indent="0">
              <a:buNone/>
              <a:defRPr sz="5591"/>
            </a:lvl4pPr>
            <a:lvl5pPr marL="5112045" indent="0">
              <a:buNone/>
              <a:defRPr sz="5591"/>
            </a:lvl5pPr>
            <a:lvl6pPr marL="6390056" indent="0">
              <a:buNone/>
              <a:defRPr sz="5591"/>
            </a:lvl6pPr>
            <a:lvl7pPr marL="7668067" indent="0">
              <a:buNone/>
              <a:defRPr sz="5591"/>
            </a:lvl7pPr>
            <a:lvl8pPr marL="8946078" indent="0">
              <a:buNone/>
              <a:defRPr sz="5591"/>
            </a:lvl8pPr>
            <a:lvl9pPr marL="10224089" indent="0">
              <a:buNone/>
              <a:defRPr sz="559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15336203"/>
            <a:ext cx="8243874" cy="28412212"/>
          </a:xfrm>
        </p:spPr>
        <p:txBody>
          <a:bodyPr/>
          <a:lstStyle>
            <a:lvl1pPr marL="0" indent="0">
              <a:buNone/>
              <a:defRPr sz="4472"/>
            </a:lvl1pPr>
            <a:lvl2pPr marL="1278011" indent="0">
              <a:buNone/>
              <a:defRPr sz="3913"/>
            </a:lvl2pPr>
            <a:lvl3pPr marL="2556022" indent="0">
              <a:buNone/>
              <a:defRPr sz="3354"/>
            </a:lvl3pPr>
            <a:lvl4pPr marL="3834033" indent="0">
              <a:buNone/>
              <a:defRPr sz="2795"/>
            </a:lvl4pPr>
            <a:lvl5pPr marL="5112045" indent="0">
              <a:buNone/>
              <a:defRPr sz="2795"/>
            </a:lvl5pPr>
            <a:lvl6pPr marL="6390056" indent="0">
              <a:buNone/>
              <a:defRPr sz="2795"/>
            </a:lvl6pPr>
            <a:lvl7pPr marL="7668067" indent="0">
              <a:buNone/>
              <a:defRPr sz="2795"/>
            </a:lvl7pPr>
            <a:lvl8pPr marL="8946078" indent="0">
              <a:buNone/>
              <a:defRPr sz="2795"/>
            </a:lvl8pPr>
            <a:lvl9pPr marL="10224089" indent="0">
              <a:buNone/>
              <a:defRPr sz="279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695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2721714"/>
            <a:ext cx="22045792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13608513"/>
            <a:ext cx="22045792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33A9A-A9FB-490F-833D-33B2549E0285}" type="datetimeFigureOut">
              <a:rPr lang="es-ES" smtClean="0"/>
              <a:t>07/03/2025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47381303"/>
            <a:ext cx="8626614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47381303"/>
            <a:ext cx="5751076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0EDE8-9A17-4452-8860-962B1777D1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56022" rtl="0" eaLnBrk="1" latinLnBrk="0" hangingPunct="1">
        <a:lnSpc>
          <a:spcPct val="90000"/>
        </a:lnSpc>
        <a:spcBef>
          <a:spcPct val="0"/>
        </a:spcBef>
        <a:buNone/>
        <a:defRPr sz="12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9006" indent="-639006" algn="l" defTabSz="2556022" rtl="0" eaLnBrk="1" latinLnBrk="0" hangingPunct="1">
        <a:lnSpc>
          <a:spcPct val="90000"/>
        </a:lnSpc>
        <a:spcBef>
          <a:spcPts val="2795"/>
        </a:spcBef>
        <a:buFont typeface="Arial" panose="020B0604020202020204" pitchFamily="34" charset="0"/>
        <a:buChar char="•"/>
        <a:defRPr sz="7827" kern="1200">
          <a:solidFill>
            <a:schemeClr val="tx1"/>
          </a:solidFill>
          <a:latin typeface="+mn-lt"/>
          <a:ea typeface="+mn-ea"/>
          <a:cs typeface="+mn-cs"/>
        </a:defRPr>
      </a:lvl1pPr>
      <a:lvl2pPr marL="1917017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6709" kern="1200">
          <a:solidFill>
            <a:schemeClr val="tx1"/>
          </a:solidFill>
          <a:latin typeface="+mn-lt"/>
          <a:ea typeface="+mn-ea"/>
          <a:cs typeface="+mn-cs"/>
        </a:defRPr>
      </a:lvl2pPr>
      <a:lvl3pPr marL="3195028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473039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751050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7029061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8307073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9585084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863095" indent="-639006" algn="l" defTabSz="2556022" rtl="0" eaLnBrk="1" latinLnBrk="0" hangingPunct="1">
        <a:lnSpc>
          <a:spcPct val="90000"/>
        </a:lnSpc>
        <a:spcBef>
          <a:spcPts val="1398"/>
        </a:spcBef>
        <a:buFont typeface="Arial" panose="020B0604020202020204" pitchFamily="34" charset="0"/>
        <a:buChar char="•"/>
        <a:defRPr sz="5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1pPr>
      <a:lvl2pPr marL="1278011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2pPr>
      <a:lvl3pPr marL="2556022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3pPr>
      <a:lvl4pPr marL="3834033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4pPr>
      <a:lvl5pPr marL="5112045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5pPr>
      <a:lvl6pPr marL="6390056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6pPr>
      <a:lvl7pPr marL="7668067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7pPr>
      <a:lvl8pPr marL="8946078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8pPr>
      <a:lvl9pPr marL="10224089" algn="l" defTabSz="2556022" rtl="0" eaLnBrk="1" latinLnBrk="0" hangingPunct="1">
        <a:defRPr sz="5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" t="3922"/>
          <a:stretch/>
        </p:blipFill>
        <p:spPr>
          <a:xfrm>
            <a:off x="0" y="4643589"/>
            <a:ext cx="25196408" cy="3471591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0" y="492552"/>
            <a:ext cx="25560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EXCLEFIL </a:t>
            </a:r>
            <a:r>
              <a:rPr lang="es-ES" sz="1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s-ES" sz="1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184778" y="3257483"/>
            <a:ext cx="148200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0" b="1" dirty="0"/>
              <a:t>XXXIII EXPOSICIÓN FILATÉLICA REGIONAL DE CASTILLA Y LEÓN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240971" y="39332510"/>
            <a:ext cx="109147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b="1" dirty="0"/>
              <a:t>Organizadores: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27677" y="39332510"/>
            <a:ext cx="10014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b="1" dirty="0"/>
              <a:t>Patrocinador: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240971" y="45295419"/>
            <a:ext cx="10014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b="1" dirty="0"/>
              <a:t>Colaboradores: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3" t="67536" r="60548" b="6411"/>
          <a:stretch/>
        </p:blipFill>
        <p:spPr>
          <a:xfrm>
            <a:off x="2126031" y="41154440"/>
            <a:ext cx="3388825" cy="404172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350" y="41154440"/>
            <a:ext cx="3552555" cy="355967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1" r="10152"/>
          <a:stretch/>
        </p:blipFill>
        <p:spPr>
          <a:xfrm>
            <a:off x="14110361" y="41479684"/>
            <a:ext cx="8934058" cy="371647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15" y="47426209"/>
            <a:ext cx="3189229" cy="3003447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277" y="47434351"/>
            <a:ext cx="2852030" cy="298716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119" y="47333874"/>
            <a:ext cx="3195815" cy="3280086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7690" y="47480249"/>
            <a:ext cx="2569987" cy="2987336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3320" y="47726552"/>
            <a:ext cx="2846949" cy="2846949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8523" y="47726552"/>
            <a:ext cx="2111334" cy="3123013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026" y="47843208"/>
            <a:ext cx="2635537" cy="2889699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1240971" y="33687767"/>
            <a:ext cx="155801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b="1" dirty="0" smtClean="0"/>
              <a:t>Sala de Exposiciones del Teatro Principal</a:t>
            </a:r>
          </a:p>
          <a:p>
            <a:r>
              <a:rPr lang="es-ES" sz="9600" b="1" dirty="0" smtClean="0"/>
              <a:t>Burgos, 24-26 de abril</a:t>
            </a:r>
            <a:endParaRPr lang="es-ES" sz="9600" b="1" dirty="0"/>
          </a:p>
        </p:txBody>
      </p:sp>
    </p:spTree>
    <p:extLst>
      <p:ext uri="{BB962C8B-B14F-4D97-AF65-F5344CB8AC3E}">
        <p14:creationId xmlns:p14="http://schemas.microsoft.com/office/powerpoint/2010/main" val="22480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</dc:creator>
  <cp:lastModifiedBy>Marcos</cp:lastModifiedBy>
  <cp:revision>18</cp:revision>
  <cp:lastPrinted>2025-02-26T13:53:55Z</cp:lastPrinted>
  <dcterms:created xsi:type="dcterms:W3CDTF">2025-02-13T07:51:29Z</dcterms:created>
  <dcterms:modified xsi:type="dcterms:W3CDTF">2025-03-07T15:34:05Z</dcterms:modified>
</cp:coreProperties>
</file>